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9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34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76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033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80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48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561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57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15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28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0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5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5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1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6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6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7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9226DB5-6289-4374-B043-18723EE067DE}" type="datetimeFigureOut">
              <a:rPr lang="es-ES" smtClean="0"/>
              <a:t>10/05/2021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6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3062" y="148041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/>
              <a:t>DETECCIÓN DE ÁRBOLES EN IMÁGENES AÉREAS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61708" y="5013651"/>
            <a:ext cx="3089644" cy="1096899"/>
          </a:xfrm>
        </p:spPr>
        <p:txBody>
          <a:bodyPr/>
          <a:lstStyle/>
          <a:p>
            <a:r>
              <a:rPr lang="es-E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Pablo Asensio Martínez</a:t>
            </a:r>
          </a:p>
          <a:p>
            <a:r>
              <a:rPr lang="es-E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Vanesa Lomas García</a:t>
            </a:r>
            <a:endParaRPr lang="es-E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725059" y="3126720"/>
            <a:ext cx="2362942" cy="789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RESULTADOS</a:t>
            </a:r>
            <a:endParaRPr lang="es-E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322379" y="26035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Buena estimación del número y posición de los árboles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Trabajos futuros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Dataset más grande y variado</a:t>
            </a:r>
          </a:p>
          <a:p>
            <a:r>
              <a:rPr lang="es-ES" dirty="0" smtClean="0"/>
              <a:t>Paralelizar la detección</a:t>
            </a:r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6. Conclusiones y futuras mejores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44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2174" y="323480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5400" b="1" dirty="0" smtClean="0">
                <a:solidFill>
                  <a:schemeClr val="accent1"/>
                </a:solidFill>
              </a:rPr>
              <a:t>¡GRACIAS POR VUESTRA ATENCIÓN! </a:t>
            </a:r>
            <a:endParaRPr lang="es-E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 smtClean="0"/>
              <a:t>ÍNDICE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7222066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362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1. </a:t>
            </a:r>
            <a:r>
              <a:rPr lang="es-ES" dirty="0" smtClean="0"/>
              <a:t>Introducción al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4379" y="2618668"/>
            <a:ext cx="5895892" cy="341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</a:t>
            </a:r>
            <a:endParaRPr lang="es-E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Imágenes </a:t>
            </a:r>
            <a:r>
              <a:rPr lang="es-ES" dirty="0"/>
              <a:t>de </a:t>
            </a:r>
            <a:r>
              <a:rPr lang="es-ES" dirty="0" smtClean="0"/>
              <a:t>gran resolución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Tiempo de procesamiento por imagen &lt; 1 min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Error &lt; 10%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Detección de cada árbol con un punto y un radio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Aplicación servidor web</a:t>
            </a:r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026" name="Picture 2" descr="montaj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59" y="2618668"/>
            <a:ext cx="3552127" cy="355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9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:\prueba2\deteccion-arboles-con-retinanet\resultados_test\ejemplo7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45" y="2451241"/>
            <a:ext cx="3961341" cy="396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1. Introducción al Problema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</a:p>
          <a:p>
            <a:r>
              <a:rPr lang="es-ES" dirty="0" smtClean="0"/>
              <a:t>Uso de Deep Learning mediante una red de detección de objetos </a:t>
            </a:r>
          </a:p>
          <a:p>
            <a:r>
              <a:rPr lang="es-ES" dirty="0" smtClean="0"/>
              <a:t>RetinaNet</a:t>
            </a:r>
          </a:p>
          <a:p>
            <a:r>
              <a:rPr lang="es-ES" dirty="0" smtClean="0"/>
              <a:t>Creación de un dataset de entrenamiento y de test</a:t>
            </a:r>
          </a:p>
          <a:p>
            <a:r>
              <a:rPr lang="es-ES" dirty="0"/>
              <a:t>S</a:t>
            </a:r>
            <a:r>
              <a:rPr lang="es-ES" dirty="0" smtClean="0"/>
              <a:t>ervidor en </a:t>
            </a:r>
            <a:r>
              <a:rPr lang="es-ES" dirty="0" err="1" smtClean="0"/>
              <a:t>Docker</a:t>
            </a:r>
            <a:r>
              <a:rPr lang="es-ES" dirty="0" smtClean="0"/>
              <a:t> para la aplicación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29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</a:t>
            </a:r>
            <a:r>
              <a:rPr lang="es-ES" dirty="0" smtClean="0"/>
              <a:t>. Descripción de los Resultados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34" y="2433033"/>
            <a:ext cx="4134118" cy="41341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2433033"/>
            <a:ext cx="4134118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</a:t>
            </a:r>
            <a:r>
              <a:rPr lang="es-ES" dirty="0" smtClean="0"/>
              <a:t>. Descripción de los Resultados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07" y="2457328"/>
            <a:ext cx="3577790" cy="3577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6" y="2457328"/>
            <a:ext cx="3577790" cy="35777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19" y="6035118"/>
            <a:ext cx="4555056" cy="6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Requisitos cumplidos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 cumplidos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Tiempo de procesamiento por imagen &lt; 1 min.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/>
              <a:t>GPU: 20-30 segundos (5000x5000)</a:t>
            </a:r>
          </a:p>
          <a:p>
            <a:r>
              <a:rPr lang="es-ES" dirty="0" smtClean="0"/>
              <a:t>Detección con radio y punto</a:t>
            </a:r>
          </a:p>
          <a:p>
            <a:r>
              <a:rPr lang="es-ES" dirty="0" smtClean="0"/>
              <a:t>Aplicación Web</a:t>
            </a:r>
          </a:p>
          <a:p>
            <a:pPr indent="-285750"/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317341" y="2726293"/>
            <a:ext cx="5397328" cy="341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 </a:t>
            </a:r>
            <a:r>
              <a:rPr lang="es-ES" sz="2400" b="1" dirty="0" smtClean="0">
                <a:solidFill>
                  <a:srgbClr val="FF0000"/>
                </a:solidFill>
              </a:rPr>
              <a:t>no</a:t>
            </a: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 cumplidos</a:t>
            </a:r>
          </a:p>
          <a:p>
            <a:r>
              <a:rPr lang="es-ES" dirty="0" smtClean="0"/>
              <a:t>No detección de árboles pelados </a:t>
            </a:r>
          </a:p>
          <a:p>
            <a:r>
              <a:rPr lang="es-ES" dirty="0" smtClean="0"/>
              <a:t>Precisión 80 %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5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</a:t>
            </a:r>
            <a:r>
              <a:rPr lang="es-ES" dirty="0" smtClean="0"/>
              <a:t>. Curva Precision - Recall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96" y="236777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5. Métricas del Desarrollo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55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</TotalTime>
  <Words>177</Words>
  <Application>Microsoft Office PowerPoint</Application>
  <PresentationFormat>Panorámica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Sala de reuniones Ion</vt:lpstr>
      <vt:lpstr>DETECCIÓN DE ÁRBOLES EN IMÁGENES AÉREAS</vt:lpstr>
      <vt:lpstr>ÍNDICE</vt:lpstr>
      <vt:lpstr>1. Introducción al Problema</vt:lpstr>
      <vt:lpstr>Presentación de PowerPoint</vt:lpstr>
      <vt:lpstr>Presentación de PowerPoint</vt:lpstr>
      <vt:lpstr>Presentación de PowerPoint</vt:lpstr>
      <vt:lpstr>3. Requisitos cumplidos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ÁRBOLES EN IMÁGENES AÉREAS</dc:title>
  <dc:creator>Vanesa</dc:creator>
  <cp:lastModifiedBy>Vanesa</cp:lastModifiedBy>
  <cp:revision>20</cp:revision>
  <dcterms:created xsi:type="dcterms:W3CDTF">2021-04-06T11:14:02Z</dcterms:created>
  <dcterms:modified xsi:type="dcterms:W3CDTF">2021-05-10T22:12:00Z</dcterms:modified>
</cp:coreProperties>
</file>